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72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BACFC-9B46-5C42-A41E-EFE7E91F0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A9DC91-D885-FA48-A1E3-89D196DC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FAB7F9-ED68-8849-A836-56442E1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3019B-007F-444B-8B99-F3B70FDD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803D3-83F4-3F49-B212-311C85F2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E83B6-AA71-E148-9D4B-7146ECF8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9F5F08-88B7-7840-AE9E-67302386F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68A36-2EFD-A149-BB28-99AAE948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02A33-3A40-8B49-A3F2-19787781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4F5C0-DE4C-A744-80AF-04F52EA5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14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1E963-9F11-0549-AC56-B1E06E771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775253-4653-564D-928F-BE557918D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D17D6-1792-344F-A703-207C7AD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5F6EFD-2694-7E4E-910B-A04071B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14660A-3DBB-A14D-AB09-3EAA3513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F4839-1CC7-0049-B026-20D4950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802941-B8C7-A043-A166-FFC0FC71C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9A2FA-5763-F54F-A5ED-803FA607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32FB4-C9E9-614E-9629-20F6F77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22F23-4EC9-3A4B-8684-A970AD76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84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ECF8F-5CDC-4749-956D-BAEEA621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3485E3-FF8C-EF44-AE2E-43CBA973A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42646-4DDC-794D-BF7B-1128474F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CA75D2-D40E-3243-B470-C364C268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99E15-3866-DE44-BBC5-ACB5039A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82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CA19C-A08E-9D4E-A4E2-FEB0DE10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6B4A2-0BD5-CC40-A2EB-1DEBBB1E7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A54D63-CD70-D94A-9B71-DE1982AB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34B7B-0DD7-1F41-A2D0-D02DB57C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4119FB-CCE7-A24C-89F5-77238E54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05CAD-DBB1-DF4F-AFCC-DD89DCDF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6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C2B7E-D098-5844-9295-354451E4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8B018-9B25-3A4C-9600-CE35B897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873DBB-5BBD-0940-B46F-88C8B7EA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43805F-17F1-3746-B0AE-C9F660C46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1EBE70-A631-A54B-82A1-B902C0370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EC4C7-4D20-B246-81F6-D4851D01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68A2A3-CBFC-AA46-92C4-D450A82A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4A716-444A-ED4A-8E21-F13AC24F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6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BCC8A-5AF2-E745-A936-E2A619BA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D45E4D-4506-EF4F-9991-3416E694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95946E-28A3-9F4A-8101-36FAF799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F927EC-B6D2-E944-8F8B-B52B6C8E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5C9CB4-51AC-4548-8109-A25A277C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9E212A-EED0-9541-8505-1574FEFD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7B6EEF-3E95-0E40-8315-D7928213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35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03B0F-A5C2-2542-8EEE-33845C78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390711-A9DC-F543-8CEE-8922D2C2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09A4F6-50DB-2F48-B90A-9C553470E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55FE5-F8C1-1441-964D-006FC8B7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B83F56-0082-9A44-8E33-71CF8D23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DD9948-20FB-C249-96F7-D4C67D92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33555-8160-AE47-9306-2FE7E574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C95E86-D8D5-424B-9835-1768FC7F4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C2334C-3AB8-7D40-BDA8-339D7437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3376CE-9DE1-3E4A-A29A-4FFF25F7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938365-E101-9C44-ACA1-E5B6B654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0BC6F-A174-2644-BBCA-77F07ED9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37E7AF-4601-3440-9953-6EDB755F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87C7F-5B91-0D40-A6C3-276E4CF30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9BED9-42F9-0F44-ABC9-75C0918CB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309F-3F0E-C949-A572-EC457D11620A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7EBE8-8D3A-DF40-B140-F2CEE6D97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87657-A7A0-204B-A568-8DB9734BC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FFA6-3D63-2B4E-8F6A-A415F655F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8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F2087-508C-634F-AE3B-B0AE24994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20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Journée internationale de l’environnement -</a:t>
            </a:r>
            <a:br>
              <a:rPr lang="fr-FR" b="1" dirty="0">
                <a:solidFill>
                  <a:schemeClr val="accent6"/>
                </a:solidFill>
              </a:rPr>
            </a:br>
            <a:r>
              <a:rPr lang="fr-FR" b="1" dirty="0">
                <a:solidFill>
                  <a:schemeClr val="accent6"/>
                </a:solidFill>
              </a:rPr>
              <a:t>5 juin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FADB54-6A0D-4B40-A2E3-0960B41D3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3704" y="3602038"/>
            <a:ext cx="6374296" cy="2385788"/>
          </a:xfrm>
        </p:spPr>
        <p:txBody>
          <a:bodyPr>
            <a:normAutofit lnSpcReduction="10000"/>
          </a:bodyPr>
          <a:lstStyle/>
          <a:p>
            <a:r>
              <a:rPr lang="fr-FR" b="1" i="1" dirty="0">
                <a:solidFill>
                  <a:srgbClr val="7030A0"/>
                </a:solidFill>
              </a:rPr>
              <a:t>LPO Charles </a:t>
            </a:r>
            <a:r>
              <a:rPr lang="fr-FR" b="1" i="1" dirty="0" err="1">
                <a:solidFill>
                  <a:srgbClr val="7030A0"/>
                </a:solidFill>
              </a:rPr>
              <a:t>Coeffin</a:t>
            </a:r>
            <a:r>
              <a:rPr lang="fr-FR" b="1" i="1" dirty="0">
                <a:solidFill>
                  <a:srgbClr val="7030A0"/>
                </a:solidFill>
              </a:rPr>
              <a:t> ; classe 1</a:t>
            </a:r>
            <a:r>
              <a:rPr lang="fr-FR" b="1" i="1" baseline="30000" dirty="0">
                <a:solidFill>
                  <a:srgbClr val="7030A0"/>
                </a:solidFill>
              </a:rPr>
              <a:t>ère</a:t>
            </a:r>
            <a:r>
              <a:rPr lang="fr-FR" b="1" i="1" dirty="0">
                <a:solidFill>
                  <a:srgbClr val="7030A0"/>
                </a:solidFill>
              </a:rPr>
              <a:t> environnement ; options musique du lycée</a:t>
            </a:r>
          </a:p>
          <a:p>
            <a:r>
              <a:rPr lang="fr-FR" b="1" i="1" dirty="0">
                <a:solidFill>
                  <a:srgbClr val="7030A0"/>
                </a:solidFill>
              </a:rPr>
              <a:t>Collège Maurice </a:t>
            </a:r>
            <a:r>
              <a:rPr lang="fr-FR" b="1" i="1" dirty="0" err="1">
                <a:solidFill>
                  <a:srgbClr val="7030A0"/>
                </a:solidFill>
              </a:rPr>
              <a:t>Satineau</a:t>
            </a:r>
            <a:r>
              <a:rPr lang="fr-FR" b="1" i="1" dirty="0">
                <a:solidFill>
                  <a:srgbClr val="7030A0"/>
                </a:solidFill>
              </a:rPr>
              <a:t> ; classe 5</a:t>
            </a:r>
            <a:r>
              <a:rPr lang="fr-FR" b="1" i="1" baseline="30000" dirty="0">
                <a:solidFill>
                  <a:srgbClr val="7030A0"/>
                </a:solidFill>
              </a:rPr>
              <a:t>ème</a:t>
            </a:r>
            <a:r>
              <a:rPr lang="fr-FR" b="1" i="1" dirty="0">
                <a:solidFill>
                  <a:srgbClr val="7030A0"/>
                </a:solidFill>
              </a:rPr>
              <a:t> environnement</a:t>
            </a:r>
          </a:p>
          <a:p>
            <a:r>
              <a:rPr lang="fr-FR" b="1" i="1" dirty="0">
                <a:solidFill>
                  <a:srgbClr val="7030A0"/>
                </a:solidFill>
              </a:rPr>
              <a:t>Partenaires dans le cadre du projet Erasmus</a:t>
            </a:r>
          </a:p>
          <a:p>
            <a:r>
              <a:rPr lang="fr-FR" b="1" i="1" dirty="0" err="1">
                <a:solidFill>
                  <a:srgbClr val="7030A0"/>
                </a:solidFill>
              </a:rPr>
              <a:t>Sustainable</a:t>
            </a:r>
            <a:r>
              <a:rPr lang="fr-FR" b="1" i="1" dirty="0">
                <a:solidFill>
                  <a:srgbClr val="7030A0"/>
                </a:solidFill>
              </a:rPr>
              <a:t> but </a:t>
            </a:r>
            <a:r>
              <a:rPr lang="fr-FR" b="1" i="1" dirty="0" err="1">
                <a:solidFill>
                  <a:srgbClr val="7030A0"/>
                </a:solidFill>
              </a:rPr>
              <a:t>enjoyable</a:t>
            </a:r>
            <a:r>
              <a:rPr lang="fr-FR" b="1" i="1" dirty="0">
                <a:solidFill>
                  <a:srgbClr val="7030A0"/>
                </a:solidFill>
              </a:rPr>
              <a:t> </a:t>
            </a:r>
            <a:r>
              <a:rPr lang="fr-FR" b="1" i="1" dirty="0" err="1">
                <a:solidFill>
                  <a:srgbClr val="7030A0"/>
                </a:solidFill>
              </a:rPr>
              <a:t>development</a:t>
            </a:r>
            <a:endParaRPr lang="fr-FR" b="1" i="1" dirty="0">
              <a:solidFill>
                <a:srgbClr val="7030A0"/>
              </a:solidFill>
            </a:endParaRPr>
          </a:p>
          <a:p>
            <a:endParaRPr lang="fr-FR" b="1" i="1" dirty="0">
              <a:solidFill>
                <a:schemeClr val="accent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3B0078-662E-AA4B-A1DD-A3200FB3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2038"/>
            <a:ext cx="2160105" cy="23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C8AAC-447E-2F40-9852-DB340BE4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/>
                </a:solidFill>
              </a:rPr>
              <a:t>Présentations de diaporamas autour du projet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A69088-11DC-3649-9ECC-CA3743BA9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517" y="2875722"/>
            <a:ext cx="4221739" cy="31663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878858-57CF-2C40-933E-FCFF994A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32" y="1690688"/>
            <a:ext cx="3712265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9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0F887-508E-5745-9503-D3DACF7A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Stands récapitulant les actions </a:t>
            </a:r>
            <a:br>
              <a:rPr lang="fr-FR" b="1" dirty="0">
                <a:solidFill>
                  <a:schemeClr val="accent6"/>
                </a:solidFill>
              </a:rPr>
            </a:br>
            <a:r>
              <a:rPr lang="fr-FR" b="1" dirty="0">
                <a:solidFill>
                  <a:schemeClr val="accent6"/>
                </a:solidFill>
              </a:rPr>
              <a:t>et activités de l’année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A930B4-3132-C847-9471-430FF8808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27411">
            <a:off x="1074760" y="2077416"/>
            <a:ext cx="4722007" cy="354150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2557BB-340E-994A-BF17-82733450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16" y="2475976"/>
            <a:ext cx="4757530" cy="35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7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F1C8-EA51-6341-B55F-0D455D6D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Atelier de revalorisation textile et canettes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0369E7-5DDA-2649-8F21-3ACD2BCD8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197" y="1836462"/>
            <a:ext cx="3263503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A137D9-4EF4-9441-A757-399F50292D00}"/>
              </a:ext>
            </a:extLst>
          </p:cNvPr>
          <p:cNvSpPr txBox="1"/>
          <p:nvPr/>
        </p:nvSpPr>
        <p:spPr>
          <a:xfrm>
            <a:off x="7368209" y="2835965"/>
            <a:ext cx="375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C’est une agent technique du lycée, Madame </a:t>
            </a:r>
            <a:r>
              <a:rPr lang="fr-FR" dirty="0" err="1"/>
              <a:t>Etonno</a:t>
            </a:r>
            <a:r>
              <a:rPr lang="fr-FR" dirty="0"/>
              <a:t>, qui a proposé aux élèves cet atelier de découverte de tout ce que l’on peut créer à partir de déchets   »propres » : canettes de boisson, textile, bouchons, bouteilles plastiques deviennent bijoux, </a:t>
            </a:r>
            <a:r>
              <a:rPr lang="fr-FR" dirty="0" err="1"/>
              <a:t>abats-jours</a:t>
            </a:r>
            <a:r>
              <a:rPr lang="fr-FR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138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18231-2B50-6748-A65E-8EE94EB2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/>
                </a:solidFill>
              </a:rPr>
              <a:t>Brunch 100% local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93128D-E4FD-9549-99F6-3779FA541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852" y="1332879"/>
            <a:ext cx="3601278" cy="480170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CA1DD8-3E54-F442-B64E-01FD5147848E}"/>
              </a:ext>
            </a:extLst>
          </p:cNvPr>
          <p:cNvSpPr txBox="1"/>
          <p:nvPr/>
        </p:nvSpPr>
        <p:spPr>
          <a:xfrm>
            <a:off x="1192696" y="2862470"/>
            <a:ext cx="4320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Au menu : </a:t>
            </a:r>
            <a:r>
              <a:rPr lang="fr-FR" dirty="0" err="1"/>
              <a:t>frutis</a:t>
            </a:r>
            <a:r>
              <a:rPr lang="fr-FR" dirty="0"/>
              <a:t> locaux (melon, pastèques, ananas), jus locaux, eau de coco, chips de banane plantain locales, le tout dans des assiettes et timbales en bagasse de canne à sucre</a:t>
            </a:r>
          </a:p>
        </p:txBody>
      </p:sp>
    </p:spTree>
    <p:extLst>
      <p:ext uri="{BB962C8B-B14F-4D97-AF65-F5344CB8AC3E}">
        <p14:creationId xmlns:p14="http://schemas.microsoft.com/office/powerpoint/2010/main" val="21774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B211A-99B7-684B-AFCE-5A9043D1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416" y="987977"/>
            <a:ext cx="57613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Découverte du lycée sous forme </a:t>
            </a:r>
            <a:br>
              <a:rPr lang="fr-FR" b="1" dirty="0">
                <a:solidFill>
                  <a:schemeClr val="accent6"/>
                </a:solidFill>
              </a:rPr>
            </a:br>
            <a:r>
              <a:rPr lang="fr-FR" b="1" dirty="0">
                <a:solidFill>
                  <a:schemeClr val="accent6"/>
                </a:solidFill>
              </a:rPr>
              <a:t>de chasse au trésor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86AFDC-EA99-5749-8839-3EA35BE04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35" y="-72716"/>
            <a:ext cx="4360151" cy="617016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5FA13A-9588-5648-98B3-E002022D74D0}"/>
              </a:ext>
            </a:extLst>
          </p:cNvPr>
          <p:cNvSpPr txBox="1"/>
          <p:nvPr/>
        </p:nvSpPr>
        <p:spPr>
          <a:xfrm>
            <a:off x="6758609" y="4066124"/>
            <a:ext cx="4595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Par petits groupes de lycéens/collégiens, les élèves du projet ont pu faire connaissance autour d’une activité ludique et pédagogique : faire découvrir leur futur lycée à travers d’une chasse au trésor balisée d’énigmes reliées aux thèmes du projet (manger sain, trier les déchets, marcher dans la nature…)</a:t>
            </a:r>
          </a:p>
        </p:txBody>
      </p:sp>
    </p:spTree>
    <p:extLst>
      <p:ext uri="{BB962C8B-B14F-4D97-AF65-F5344CB8AC3E}">
        <p14:creationId xmlns:p14="http://schemas.microsoft.com/office/powerpoint/2010/main" val="265818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863A1-C5B3-DB4B-A48E-6384E716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/>
                </a:solidFill>
              </a:rPr>
              <a:t>Chants et danses pour finir…</a:t>
            </a:r>
          </a:p>
        </p:txBody>
      </p:sp>
      <p:pic>
        <p:nvPicPr>
          <p:cNvPr id="4" name="5 juin 2019 danse 2.mp4">
            <a:hlinkClick r:id="" action="ppaction://media"/>
            <a:extLst>
              <a:ext uri="{FF2B5EF4-FFF2-40B4-BE49-F238E27FC236}">
                <a16:creationId xmlns:a16="http://schemas.microsoft.com/office/drawing/2014/main" id="{2C24FD2E-98D9-AA40-9BDC-A3568419B53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621" y="1690687"/>
            <a:ext cx="2702892" cy="4776677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C602FA-EBAD-2044-A67A-0DDEC6EAC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693" y="546687"/>
            <a:ext cx="3130826" cy="41744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E5BE7C-D74E-E24E-9880-42AB5C3079C3}"/>
              </a:ext>
            </a:extLst>
          </p:cNvPr>
          <p:cNvSpPr txBox="1"/>
          <p:nvPr/>
        </p:nvSpPr>
        <p:spPr>
          <a:xfrm>
            <a:off x="5605670" y="4990036"/>
            <a:ext cx="5276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matinée se clôt en musique par l’intervention de chants avec l’option musique du lycée et de danses avec la prestation hautement appréciée du groupe traditionnel qui a pu répéter toutes les semaines cette année-là encadré par Rudy René et Sandra.</a:t>
            </a:r>
          </a:p>
        </p:txBody>
      </p:sp>
    </p:spTree>
    <p:extLst>
      <p:ext uri="{BB962C8B-B14F-4D97-AF65-F5344CB8AC3E}">
        <p14:creationId xmlns:p14="http://schemas.microsoft.com/office/powerpoint/2010/main" val="5089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268</Words>
  <Application>Microsoft Macintosh PowerPoint</Application>
  <PresentationFormat>Grand écran</PresentationFormat>
  <Paragraphs>15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Journée internationale de l’environnement - 5 juin 2019</vt:lpstr>
      <vt:lpstr>Présentations de diaporamas autour du projet</vt:lpstr>
      <vt:lpstr>Stands récapitulant les actions  et activités de l’année </vt:lpstr>
      <vt:lpstr>Atelier de revalorisation textile et canettes</vt:lpstr>
      <vt:lpstr>Brunch 100% local</vt:lpstr>
      <vt:lpstr>Découverte du lycée sous forme  de chasse au trésor </vt:lpstr>
      <vt:lpstr>Chants et danses pour finir…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 l’environnement  5 juin 2019</dc:title>
  <dc:creator>Microsoft Office User</dc:creator>
  <cp:lastModifiedBy>Microsoft Office User</cp:lastModifiedBy>
  <cp:revision>2</cp:revision>
  <dcterms:created xsi:type="dcterms:W3CDTF">2021-02-27T21:38:44Z</dcterms:created>
  <dcterms:modified xsi:type="dcterms:W3CDTF">2021-02-27T21:56:16Z</dcterms:modified>
</cp:coreProperties>
</file>