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3"/>
  </p:notesMasterIdLst>
  <p:sldIdLst>
    <p:sldId id="275" r:id="rId2"/>
    <p:sldId id="274" r:id="rId3"/>
    <p:sldId id="256" r:id="rId4"/>
    <p:sldId id="262" r:id="rId5"/>
    <p:sldId id="257" r:id="rId6"/>
    <p:sldId id="269" r:id="rId7"/>
    <p:sldId id="270" r:id="rId8"/>
    <p:sldId id="258" r:id="rId9"/>
    <p:sldId id="263" r:id="rId10"/>
    <p:sldId id="276" r:id="rId11"/>
    <p:sldId id="264" r:id="rId12"/>
    <p:sldId id="265" r:id="rId13"/>
    <p:sldId id="266" r:id="rId14"/>
    <p:sldId id="259" r:id="rId15"/>
    <p:sldId id="267" r:id="rId16"/>
    <p:sldId id="280" r:id="rId17"/>
    <p:sldId id="272" r:id="rId18"/>
    <p:sldId id="260" r:id="rId19"/>
    <p:sldId id="278" r:id="rId20"/>
    <p:sldId id="261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14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A55B3-7283-EB4F-A81A-8FD78D5A7D59}" type="datetimeFigureOut">
              <a:rPr lang="fr-FR" smtClean="0"/>
              <a:t>18/10/19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EE24F-486D-C74C-B828-2664DF44A7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95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EE24F-486D-C74C-B828-2664DF44A7C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90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EE24F-486D-C74C-B828-2664DF44A7C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8199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 smtClean="0"/>
              <a:pPr/>
              <a:t>octobre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16C01193-8287-4834-A286-6B880643E934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3FC49BF1-FCD3-4395-8FF6-0047AF66228E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octobre 18,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 IT YOURSELF</a:t>
            </a:r>
            <a:endParaRPr lang="fr-FR" dirty="0"/>
          </a:p>
        </p:txBody>
      </p:sp>
      <p:pic>
        <p:nvPicPr>
          <p:cNvPr id="4" name="Espace réservé du contenu 3" descr="Do you want to know Something_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57" r="-28257"/>
          <a:stretch>
            <a:fillRect/>
          </a:stretch>
        </p:blipFill>
        <p:spPr>
          <a:xfrm rot="5400000">
            <a:off x="714375" y="304800"/>
            <a:ext cx="8054975" cy="7270750"/>
          </a:xfrm>
        </p:spPr>
      </p:pic>
      <p:sp>
        <p:nvSpPr>
          <p:cNvPr id="5" name="Rectangle 4"/>
          <p:cNvSpPr/>
          <p:nvPr/>
        </p:nvSpPr>
        <p:spPr>
          <a:xfrm>
            <a:off x="4656805" y="1346089"/>
            <a:ext cx="3720432" cy="51672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12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BATEAU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789" r="-78789"/>
          <a:stretch>
            <a:fillRect/>
          </a:stretch>
        </p:blipFill>
        <p:spPr>
          <a:xfrm rot="5400000">
            <a:off x="765175" y="2070846"/>
            <a:ext cx="7612064" cy="4182035"/>
          </a:xfrm>
        </p:spPr>
      </p:pic>
    </p:spTree>
    <p:extLst>
      <p:ext uri="{BB962C8B-B14F-4D97-AF65-F5344CB8AC3E}">
        <p14:creationId xmlns:p14="http://schemas.microsoft.com/office/powerpoint/2010/main" val="10995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524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8" b="15488"/>
          <a:stretch>
            <a:fillRect/>
          </a:stretch>
        </p:blipFill>
        <p:spPr>
          <a:xfrm>
            <a:off x="474689" y="1593254"/>
            <a:ext cx="8188793" cy="4239221"/>
          </a:xfrm>
        </p:spPr>
      </p:pic>
      <p:sp>
        <p:nvSpPr>
          <p:cNvPr id="3" name="ZoneTexte 2"/>
          <p:cNvSpPr txBox="1"/>
          <p:nvPr/>
        </p:nvSpPr>
        <p:spPr>
          <a:xfrm>
            <a:off x="7880996" y="5463143"/>
            <a:ext cx="7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foam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205252" y="200902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ECOTOURISM</a:t>
            </a:r>
          </a:p>
        </p:txBody>
      </p:sp>
    </p:spTree>
    <p:extLst>
      <p:ext uri="{BB962C8B-B14F-4D97-AF65-F5344CB8AC3E}">
        <p14:creationId xmlns:p14="http://schemas.microsoft.com/office/powerpoint/2010/main" val="412923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525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8" b="15488"/>
          <a:stretch>
            <a:fillRect/>
          </a:stretch>
        </p:blipFill>
        <p:spPr>
          <a:xfrm rot="5400000">
            <a:off x="1871088" y="248243"/>
            <a:ext cx="5453480" cy="6496826"/>
          </a:xfrm>
        </p:spPr>
      </p:pic>
      <p:sp>
        <p:nvSpPr>
          <p:cNvPr id="2" name="ZoneTexte 1"/>
          <p:cNvSpPr txBox="1"/>
          <p:nvPr/>
        </p:nvSpPr>
        <p:spPr>
          <a:xfrm>
            <a:off x="6782336" y="6093920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Net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395555" y="95617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ECOTOURISM</a:t>
            </a:r>
          </a:p>
        </p:txBody>
      </p:sp>
    </p:spTree>
    <p:extLst>
      <p:ext uri="{BB962C8B-B14F-4D97-AF65-F5344CB8AC3E}">
        <p14:creationId xmlns:p14="http://schemas.microsoft.com/office/powerpoint/2010/main" val="174456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 </a:t>
            </a:r>
            <a:r>
              <a:rPr lang="fr-FR" dirty="0" err="1" smtClean="0"/>
              <a:t>Commacchio,you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412111" y="1744584"/>
            <a:ext cx="3057148" cy="639762"/>
          </a:xfrm>
        </p:spPr>
        <p:txBody>
          <a:bodyPr/>
          <a:lstStyle/>
          <a:p>
            <a:r>
              <a:rPr lang="fr-FR" dirty="0" err="1"/>
              <a:t>Riding</a:t>
            </a:r>
            <a:r>
              <a:rPr lang="fr-FR" dirty="0"/>
              <a:t> horse</a:t>
            </a:r>
          </a:p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err="1"/>
              <a:t>Observing</a:t>
            </a:r>
            <a:r>
              <a:rPr lang="fr-FR" dirty="0"/>
              <a:t> </a:t>
            </a:r>
            <a:r>
              <a:rPr lang="fr-FR" dirty="0" err="1"/>
              <a:t>animals</a:t>
            </a:r>
            <a:endParaRPr lang="fr-FR" dirty="0"/>
          </a:p>
          <a:p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989440" y="170103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ECOTOURISM</a:t>
            </a:r>
          </a:p>
        </p:txBody>
      </p:sp>
      <p:pic>
        <p:nvPicPr>
          <p:cNvPr id="8" name="Image 7" descr="hors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" y="2778355"/>
            <a:ext cx="4456707" cy="334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ride bicycle</a:t>
            </a:r>
            <a:r>
              <a:rPr lang="fr-FR" dirty="0"/>
              <a:t>.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visit</a:t>
            </a:r>
            <a:r>
              <a:rPr lang="fr-FR" dirty="0" smtClean="0"/>
              <a:t> the city by bike, </a:t>
            </a:r>
            <a:r>
              <a:rPr lang="fr-FR" dirty="0" err="1" smtClean="0"/>
              <a:t>it’s</a:t>
            </a:r>
            <a:r>
              <a:rPr lang="fr-FR" dirty="0" smtClean="0"/>
              <a:t> an </a:t>
            </a:r>
            <a:r>
              <a:rPr lang="fr-FR" dirty="0" err="1" smtClean="0"/>
              <a:t>opportunity</a:t>
            </a:r>
            <a:r>
              <a:rPr lang="fr-FR" dirty="0" smtClean="0"/>
              <a:t> to </a:t>
            </a:r>
            <a:r>
              <a:rPr lang="fr-FR" dirty="0" err="1" smtClean="0"/>
              <a:t>discover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good </a:t>
            </a:r>
            <a:r>
              <a:rPr lang="fr-FR" dirty="0" err="1" smtClean="0"/>
              <a:t>energy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Cycling</a:t>
            </a:r>
            <a:r>
              <a:rPr lang="fr-FR" dirty="0" smtClean="0"/>
              <a:t> </a:t>
            </a:r>
            <a:r>
              <a:rPr lang="fr-FR" dirty="0" err="1" smtClean="0"/>
              <a:t>doesn’t</a:t>
            </a:r>
            <a:r>
              <a:rPr lang="fr-FR" dirty="0" smtClean="0"/>
              <a:t> </a:t>
            </a:r>
            <a:r>
              <a:rPr lang="fr-FR" dirty="0" err="1" smtClean="0"/>
              <a:t>pollute</a:t>
            </a:r>
            <a:r>
              <a:rPr lang="fr-FR" dirty="0" smtClean="0"/>
              <a:t> the </a:t>
            </a:r>
            <a:r>
              <a:rPr lang="fr-FR" dirty="0" err="1" smtClean="0"/>
              <a:t>environment</a:t>
            </a:r>
            <a:r>
              <a:rPr lang="fr-FR" dirty="0" smtClean="0"/>
              <a:t>,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expensive</a:t>
            </a:r>
            <a:r>
              <a:rPr lang="fr-FR" dirty="0" smtClean="0"/>
              <a:t>, not </a:t>
            </a:r>
            <a:r>
              <a:rPr lang="fr-FR" dirty="0" err="1" smtClean="0"/>
              <a:t>easy</a:t>
            </a:r>
            <a:r>
              <a:rPr lang="fr-FR" dirty="0" smtClean="0"/>
              <a:t> but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do </a:t>
            </a:r>
            <a:r>
              <a:rPr lang="fr-FR" dirty="0" err="1" smtClean="0"/>
              <a:t>it</a:t>
            </a:r>
            <a:r>
              <a:rPr lang="fr-FR" dirty="0" smtClean="0"/>
              <a:t>. </a:t>
            </a:r>
          </a:p>
          <a:p>
            <a:r>
              <a:rPr lang="fr-FR" dirty="0" smtClean="0"/>
              <a:t>Bike </a:t>
            </a:r>
            <a:r>
              <a:rPr lang="fr-FR" dirty="0" err="1" smtClean="0"/>
              <a:t>is</a:t>
            </a:r>
            <a:r>
              <a:rPr lang="fr-FR" dirty="0" smtClean="0"/>
              <a:t> a compensation </a:t>
            </a:r>
            <a:r>
              <a:rPr lang="fr-FR" dirty="0" err="1" smtClean="0"/>
              <a:t>instead</a:t>
            </a:r>
            <a:r>
              <a:rPr lang="fr-FR" dirty="0" smtClean="0"/>
              <a:t> of </a:t>
            </a:r>
            <a:r>
              <a:rPr lang="fr-FR" dirty="0" err="1" smtClean="0"/>
              <a:t>taking</a:t>
            </a:r>
            <a:r>
              <a:rPr lang="fr-FR" dirty="0" smtClean="0"/>
              <a:t> car or bus.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532783" y="157682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ECOTOURISM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13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54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3" b="22523"/>
          <a:stretch>
            <a:fillRect/>
          </a:stretch>
        </p:blipFill>
        <p:spPr/>
      </p:pic>
      <p:sp>
        <p:nvSpPr>
          <p:cNvPr id="3" name="ZoneTexte 2"/>
          <p:cNvSpPr txBox="1"/>
          <p:nvPr/>
        </p:nvSpPr>
        <p:spPr>
          <a:xfrm>
            <a:off x="3699481" y="5832629"/>
            <a:ext cx="412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On </a:t>
            </a:r>
            <a:r>
              <a:rPr lang="fr-FR" dirty="0" err="1" smtClean="0"/>
              <a:t>our</a:t>
            </a:r>
            <a:r>
              <a:rPr lang="fr-FR" dirty="0" smtClean="0"/>
              <a:t> bicycle </a:t>
            </a:r>
            <a:r>
              <a:rPr lang="fr-FR" dirty="0" err="1" smtClean="0"/>
              <a:t>visiting</a:t>
            </a:r>
            <a:r>
              <a:rPr lang="fr-FR" dirty="0" smtClean="0"/>
              <a:t> the city </a:t>
            </a:r>
            <a:r>
              <a:rPr lang="fr-FR" dirty="0" err="1" smtClean="0"/>
              <a:t>walls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971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920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VELO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758" r="-78758"/>
          <a:stretch>
            <a:fillRect/>
          </a:stretch>
        </p:blipFill>
        <p:spPr>
          <a:xfrm rot="5400000">
            <a:off x="-243741" y="1671594"/>
            <a:ext cx="9023150" cy="4958499"/>
          </a:xfrm>
        </p:spPr>
      </p:pic>
      <p:sp>
        <p:nvSpPr>
          <p:cNvPr id="4" name="ZoneTexte 3"/>
          <p:cNvSpPr txBox="1"/>
          <p:nvPr/>
        </p:nvSpPr>
        <p:spPr>
          <a:xfrm>
            <a:off x="6747084" y="6044339"/>
            <a:ext cx="179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Visiting</a:t>
            </a:r>
            <a:r>
              <a:rPr lang="fr-FR" dirty="0" smtClean="0"/>
              <a:t> Ferrare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350197" y="204124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ECOTOURISM</a:t>
            </a:r>
          </a:p>
        </p:txBody>
      </p:sp>
    </p:spTree>
    <p:extLst>
      <p:ext uri="{BB962C8B-B14F-4D97-AF65-F5344CB8AC3E}">
        <p14:creationId xmlns:p14="http://schemas.microsoft.com/office/powerpoint/2010/main" val="31140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are the </a:t>
            </a:r>
            <a:r>
              <a:rPr lang="fr-FR" dirty="0" err="1" smtClean="0"/>
              <a:t>advantages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226792" y="1689891"/>
            <a:ext cx="8708841" cy="4819398"/>
          </a:xfrm>
        </p:spPr>
        <p:txBody>
          <a:bodyPr/>
          <a:lstStyle/>
          <a:p>
            <a:r>
              <a:rPr lang="fr-FR" dirty="0" err="1" smtClean="0"/>
              <a:t>Ecotourism</a:t>
            </a:r>
            <a:r>
              <a:rPr lang="fr-FR" dirty="0" smtClean="0"/>
              <a:t> </a:t>
            </a:r>
            <a:r>
              <a:rPr lang="fr-FR" dirty="0" smtClean="0"/>
              <a:t>has </a:t>
            </a:r>
            <a:r>
              <a:rPr lang="fr-FR" dirty="0" smtClean="0"/>
              <a:t>a lot of </a:t>
            </a:r>
            <a:r>
              <a:rPr lang="fr-FR" dirty="0" err="1" smtClean="0"/>
              <a:t>advantages</a:t>
            </a:r>
            <a:r>
              <a:rPr lang="fr-FR" dirty="0" smtClean="0"/>
              <a:t> </a:t>
            </a:r>
            <a:r>
              <a:rPr lang="fr-FR" dirty="0" err="1" smtClean="0"/>
              <a:t>which</a:t>
            </a:r>
            <a:r>
              <a:rPr lang="fr-FR" dirty="0" smtClean="0"/>
              <a:t>  </a:t>
            </a:r>
            <a:r>
              <a:rPr lang="fr-FR" dirty="0" err="1" smtClean="0"/>
              <a:t>concerned</a:t>
            </a:r>
            <a:r>
              <a:rPr lang="fr-FR" dirty="0" smtClean="0"/>
              <a:t> </a:t>
            </a:r>
            <a:r>
              <a:rPr lang="fr-FR" dirty="0" err="1" smtClean="0"/>
              <a:t>environment</a:t>
            </a:r>
            <a:r>
              <a:rPr lang="fr-FR" dirty="0" smtClean="0"/>
              <a:t> </a:t>
            </a:r>
            <a:r>
              <a:rPr lang="fr-FR" dirty="0" smtClean="0"/>
              <a:t>and </a:t>
            </a:r>
            <a:r>
              <a:rPr lang="fr-FR" dirty="0" err="1" smtClean="0"/>
              <a:t>economy</a:t>
            </a:r>
            <a:r>
              <a:rPr lang="fr-FR" dirty="0" smtClean="0"/>
              <a:t>. </a:t>
            </a:r>
          </a:p>
          <a:p>
            <a:r>
              <a:rPr lang="fr-FR" dirty="0" smtClean="0"/>
              <a:t>For </a:t>
            </a:r>
            <a:r>
              <a:rPr lang="fr-FR" dirty="0" err="1" smtClean="0"/>
              <a:t>example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allows</a:t>
            </a:r>
            <a:r>
              <a:rPr lang="fr-FR" dirty="0" smtClean="0"/>
              <a:t> </a:t>
            </a:r>
            <a:r>
              <a:rPr lang="fr-FR" dirty="0" smtClean="0"/>
              <a:t>protection of </a:t>
            </a:r>
            <a:r>
              <a:rPr lang="fr-FR" dirty="0" smtClean="0"/>
              <a:t>the </a:t>
            </a:r>
            <a:r>
              <a:rPr lang="fr-FR" dirty="0" err="1" smtClean="0"/>
              <a:t>environment</a:t>
            </a:r>
            <a:r>
              <a:rPr lang="fr-FR" dirty="0" smtClean="0"/>
              <a:t> </a:t>
            </a:r>
            <a:r>
              <a:rPr lang="fr-FR" dirty="0" smtClean="0"/>
              <a:t>and the animal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smtClean="0"/>
              <a:t>the </a:t>
            </a:r>
            <a:r>
              <a:rPr lang="fr-FR" dirty="0" smtClean="0"/>
              <a:t>car </a:t>
            </a:r>
            <a:r>
              <a:rPr lang="fr-FR" dirty="0" err="1" smtClean="0"/>
              <a:t>gas</a:t>
            </a:r>
            <a:r>
              <a:rPr lang="fr-FR" dirty="0" smtClean="0"/>
              <a:t>. </a:t>
            </a:r>
          </a:p>
          <a:p>
            <a:r>
              <a:rPr lang="fr-FR" dirty="0" err="1" smtClean="0"/>
              <a:t>Thanks</a:t>
            </a:r>
            <a:r>
              <a:rPr lang="fr-FR" dirty="0" smtClean="0"/>
              <a:t> to the </a:t>
            </a:r>
            <a:r>
              <a:rPr lang="fr-FR" dirty="0" err="1" smtClean="0"/>
              <a:t>ecotourism</a:t>
            </a:r>
            <a:r>
              <a:rPr lang="fr-FR" dirty="0" smtClean="0"/>
              <a:t> people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discover</a:t>
            </a:r>
            <a:r>
              <a:rPr lang="fr-FR" dirty="0" smtClean="0"/>
              <a:t> the </a:t>
            </a:r>
            <a:r>
              <a:rPr lang="fr-FR" dirty="0" err="1" smtClean="0"/>
              <a:t>territory</a:t>
            </a:r>
            <a:r>
              <a:rPr lang="fr-FR" dirty="0" smtClean="0"/>
              <a:t> in </a:t>
            </a:r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, </a:t>
            </a:r>
            <a:r>
              <a:rPr lang="fr-FR" dirty="0" err="1" smtClean="0"/>
              <a:t>it’s</a:t>
            </a:r>
            <a:r>
              <a:rPr lang="fr-FR" dirty="0" smtClean="0"/>
              <a:t> more </a:t>
            </a:r>
            <a:r>
              <a:rPr lang="fr-FR" dirty="0" err="1" smtClean="0"/>
              <a:t>funny</a:t>
            </a:r>
            <a:r>
              <a:rPr lang="fr-FR" dirty="0" smtClean="0"/>
              <a:t> !!</a:t>
            </a:r>
          </a:p>
          <a:p>
            <a:r>
              <a:rPr lang="fr-FR" dirty="0" smtClean="0"/>
              <a:t>It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allows</a:t>
            </a:r>
            <a:r>
              <a:rPr lang="fr-FR" dirty="0" smtClean="0"/>
              <a:t> people to </a:t>
            </a:r>
            <a:r>
              <a:rPr lang="fr-FR" dirty="0" err="1" smtClean="0"/>
              <a:t>spend</a:t>
            </a:r>
            <a:r>
              <a:rPr lang="fr-FR" dirty="0" smtClean="0"/>
              <a:t> </a:t>
            </a:r>
            <a:r>
              <a:rPr lang="fr-FR" dirty="0" err="1" smtClean="0"/>
              <a:t>less</a:t>
            </a:r>
            <a:r>
              <a:rPr lang="fr-FR" dirty="0" smtClean="0"/>
              <a:t> money, </a:t>
            </a:r>
            <a:r>
              <a:rPr lang="fr-FR" dirty="0" err="1" smtClean="0"/>
              <a:t>because</a:t>
            </a:r>
            <a:r>
              <a:rPr lang="fr-FR" dirty="0" smtClean="0"/>
              <a:t>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don’t</a:t>
            </a:r>
            <a:r>
              <a:rPr lang="fr-FR" dirty="0" smtClean="0"/>
              <a:t> have to </a:t>
            </a:r>
            <a:r>
              <a:rPr lang="fr-FR" dirty="0" err="1" smtClean="0"/>
              <a:t>pay</a:t>
            </a:r>
            <a:r>
              <a:rPr lang="fr-FR" dirty="0" smtClean="0"/>
              <a:t> for transport</a:t>
            </a:r>
            <a:r>
              <a:rPr lang="fr-FR" dirty="0" smtClean="0"/>
              <a:t>. 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365853" y="145261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ECOTOURISM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592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are the </a:t>
            </a:r>
            <a:r>
              <a:rPr lang="fr-FR" dirty="0" err="1" smtClean="0"/>
              <a:t>advantages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226792" y="1689891"/>
            <a:ext cx="8708841" cy="4819398"/>
          </a:xfrm>
        </p:spPr>
        <p:txBody>
          <a:bodyPr/>
          <a:lstStyle/>
          <a:p>
            <a:r>
              <a:rPr lang="fr-FR" dirty="0" err="1" smtClean="0"/>
              <a:t>Thanks</a:t>
            </a:r>
            <a:r>
              <a:rPr lang="fr-FR" dirty="0" smtClean="0"/>
              <a:t> to the </a:t>
            </a:r>
            <a:r>
              <a:rPr lang="fr-FR" dirty="0" err="1" smtClean="0"/>
              <a:t>ecotourism</a:t>
            </a:r>
            <a:r>
              <a:rPr lang="fr-FR" dirty="0" smtClean="0"/>
              <a:t> people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discover</a:t>
            </a:r>
            <a:r>
              <a:rPr lang="fr-FR" dirty="0" smtClean="0"/>
              <a:t> the </a:t>
            </a:r>
            <a:r>
              <a:rPr lang="fr-FR" dirty="0" err="1" smtClean="0"/>
              <a:t>territory</a:t>
            </a:r>
            <a:r>
              <a:rPr lang="fr-FR" dirty="0" smtClean="0"/>
              <a:t> in </a:t>
            </a:r>
            <a:r>
              <a:rPr lang="fr-FR" dirty="0" err="1" smtClean="0"/>
              <a:t>aonther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, </a:t>
            </a:r>
            <a:r>
              <a:rPr lang="fr-FR" dirty="0" err="1" smtClean="0"/>
              <a:t>it’s</a:t>
            </a:r>
            <a:r>
              <a:rPr lang="fr-FR" dirty="0" smtClean="0"/>
              <a:t> more </a:t>
            </a:r>
            <a:r>
              <a:rPr lang="fr-FR" dirty="0" err="1" smtClean="0"/>
              <a:t>funny</a:t>
            </a:r>
            <a:r>
              <a:rPr lang="fr-FR" dirty="0" smtClean="0"/>
              <a:t> !!</a:t>
            </a:r>
          </a:p>
          <a:p>
            <a:r>
              <a:rPr lang="fr-FR" dirty="0" smtClean="0"/>
              <a:t>It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allows</a:t>
            </a:r>
            <a:r>
              <a:rPr lang="fr-FR" dirty="0" smtClean="0"/>
              <a:t> people to </a:t>
            </a:r>
            <a:r>
              <a:rPr lang="fr-FR" dirty="0" err="1" smtClean="0"/>
              <a:t>be</a:t>
            </a:r>
            <a:r>
              <a:rPr lang="fr-FR" dirty="0" smtClean="0"/>
              <a:t> more </a:t>
            </a:r>
            <a:r>
              <a:rPr lang="fr-FR" dirty="0" err="1" smtClean="0"/>
              <a:t>economic</a:t>
            </a:r>
            <a:r>
              <a:rPr lang="fr-FR" dirty="0" smtClean="0"/>
              <a:t> </a:t>
            </a:r>
            <a:r>
              <a:rPr lang="fr-FR" dirty="0" err="1" smtClean="0"/>
              <a:t>too</a:t>
            </a:r>
            <a:r>
              <a:rPr lang="fr-FR" dirty="0" smtClean="0"/>
              <a:t>, </a:t>
            </a:r>
            <a:r>
              <a:rPr lang="fr-FR" dirty="0" err="1" smtClean="0"/>
              <a:t>because</a:t>
            </a:r>
            <a:r>
              <a:rPr lang="fr-FR" dirty="0" smtClean="0"/>
              <a:t>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don’t</a:t>
            </a:r>
            <a:r>
              <a:rPr lang="fr-FR" dirty="0" smtClean="0"/>
              <a:t> have to </a:t>
            </a:r>
            <a:r>
              <a:rPr lang="fr-FR" dirty="0" err="1" smtClean="0"/>
              <a:t>spend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money in transport. 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365853" y="145261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ECOTOURISM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384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 IT YOURSELF.</a:t>
            </a:r>
            <a:endParaRPr lang="fr-FR" dirty="0"/>
          </a:p>
        </p:txBody>
      </p:sp>
      <p:pic>
        <p:nvPicPr>
          <p:cNvPr id="4" name="VIDEO-2019-10-18-10-51-10.m4v" title="Do it yourself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94" y="1700696"/>
            <a:ext cx="8277369" cy="4552467"/>
          </a:xfrm>
        </p:spPr>
      </p:pic>
    </p:spTree>
    <p:extLst>
      <p:ext uri="{BB962C8B-B14F-4D97-AF65-F5344CB8AC3E}">
        <p14:creationId xmlns:p14="http://schemas.microsoft.com/office/powerpoint/2010/main" val="378897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are the </a:t>
            </a:r>
            <a:r>
              <a:rPr lang="fr-FR" dirty="0" err="1" smtClean="0"/>
              <a:t>disadvantages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Ecotourism</a:t>
            </a:r>
            <a:r>
              <a:rPr lang="fr-FR" dirty="0" smtClean="0"/>
              <a:t> </a:t>
            </a:r>
            <a:r>
              <a:rPr lang="fr-FR" dirty="0" err="1" smtClean="0"/>
              <a:t>represents</a:t>
            </a:r>
            <a:r>
              <a:rPr lang="fr-FR" dirty="0" smtClean="0"/>
              <a:t> a positive </a:t>
            </a:r>
            <a:r>
              <a:rPr lang="fr-FR" dirty="0" err="1" smtClean="0"/>
              <a:t>evolution</a:t>
            </a:r>
            <a:r>
              <a:rPr lang="fr-FR" dirty="0" smtClean="0"/>
              <a:t> for </a:t>
            </a:r>
            <a:r>
              <a:rPr lang="fr-FR" dirty="0" err="1" smtClean="0"/>
              <a:t>biodiversity</a:t>
            </a:r>
            <a:r>
              <a:rPr lang="fr-FR" dirty="0" smtClean="0"/>
              <a:t>, </a:t>
            </a:r>
            <a:r>
              <a:rPr lang="fr-FR" dirty="0" err="1" smtClean="0"/>
              <a:t>it’s</a:t>
            </a:r>
            <a:r>
              <a:rPr lang="fr-FR" dirty="0" smtClean="0"/>
              <a:t> important to put </a:t>
            </a:r>
            <a:r>
              <a:rPr lang="fr-FR" dirty="0" err="1" smtClean="0"/>
              <a:t>into</a:t>
            </a:r>
            <a:r>
              <a:rPr lang="fr-FR" dirty="0" smtClean="0"/>
              <a:t> the perspective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smtClean="0"/>
              <a:t>impact,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 not </a:t>
            </a:r>
            <a:r>
              <a:rPr lang="fr-FR" dirty="0" err="1" smtClean="0"/>
              <a:t>only</a:t>
            </a:r>
            <a:r>
              <a:rPr lang="fr-FR" dirty="0" smtClean="0"/>
              <a:t> have </a:t>
            </a:r>
            <a:r>
              <a:rPr lang="fr-FR" dirty="0" err="1" smtClean="0"/>
              <a:t>advantages</a:t>
            </a:r>
            <a:r>
              <a:rPr lang="fr-FR" dirty="0" smtClean="0"/>
              <a:t>.</a:t>
            </a: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365853" y="157682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ECOTOURISM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987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are the </a:t>
            </a:r>
            <a:r>
              <a:rPr lang="fr-FR" dirty="0" err="1" smtClean="0"/>
              <a:t>disadvantages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Indeed</a:t>
            </a:r>
            <a:r>
              <a:rPr lang="fr-FR" dirty="0" smtClean="0"/>
              <a:t>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recent</a:t>
            </a:r>
            <a:r>
              <a:rPr lang="fr-FR" dirty="0" smtClean="0"/>
              <a:t> practice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discovered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days</a:t>
            </a:r>
            <a:r>
              <a:rPr lang="fr-FR" dirty="0" smtClean="0"/>
              <a:t> to </a:t>
            </a:r>
            <a:r>
              <a:rPr lang="fr-FR" dirty="0" err="1" smtClean="0"/>
              <a:t>days</a:t>
            </a:r>
            <a:r>
              <a:rPr lang="fr-FR" dirty="0" smtClean="0"/>
              <a:t> and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present</a:t>
            </a:r>
            <a:r>
              <a:rPr lang="fr-FR" dirty="0" smtClean="0"/>
              <a:t> </a:t>
            </a:r>
            <a:r>
              <a:rPr lang="fr-FR" dirty="0" err="1" smtClean="0"/>
              <a:t>deviations</a:t>
            </a:r>
            <a:r>
              <a:rPr lang="fr-FR" dirty="0" smtClean="0"/>
              <a:t>.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companies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establish</a:t>
            </a:r>
            <a:r>
              <a:rPr lang="fr-FR" dirty="0" smtClean="0"/>
              <a:t> </a:t>
            </a:r>
            <a:r>
              <a:rPr lang="fr-FR" dirty="0" err="1" smtClean="0"/>
              <a:t>themselves</a:t>
            </a:r>
            <a:r>
              <a:rPr lang="fr-FR" dirty="0" smtClean="0"/>
              <a:t> in places </a:t>
            </a:r>
            <a:r>
              <a:rPr lang="fr-FR" dirty="0" err="1" smtClean="0"/>
              <a:t>with</a:t>
            </a:r>
            <a:r>
              <a:rPr lang="fr-FR" dirty="0" smtClean="0"/>
              <a:t> an unique </a:t>
            </a:r>
            <a:r>
              <a:rPr lang="fr-FR" dirty="0" err="1" smtClean="0"/>
              <a:t>biodiversity</a:t>
            </a:r>
            <a:r>
              <a:rPr lang="fr-FR" dirty="0" smtClean="0"/>
              <a:t> </a:t>
            </a:r>
            <a:r>
              <a:rPr lang="fr-FR" dirty="0" err="1" smtClean="0"/>
              <a:t>just</a:t>
            </a:r>
            <a:r>
              <a:rPr lang="fr-FR" dirty="0" smtClean="0"/>
              <a:t> to </a:t>
            </a:r>
            <a:r>
              <a:rPr lang="fr-FR" dirty="0" err="1" smtClean="0"/>
              <a:t>earn</a:t>
            </a:r>
            <a:r>
              <a:rPr lang="fr-FR" dirty="0" smtClean="0"/>
              <a:t> </a:t>
            </a:r>
            <a:r>
              <a:rPr lang="fr-FR" dirty="0" smtClean="0"/>
              <a:t>money.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 cause </a:t>
            </a:r>
            <a:r>
              <a:rPr lang="fr-FR" dirty="0" err="1" smtClean="0"/>
              <a:t>problem</a:t>
            </a:r>
            <a:r>
              <a:rPr lang="fr-FR" dirty="0" smtClean="0"/>
              <a:t> </a:t>
            </a:r>
            <a:r>
              <a:rPr lang="fr-FR" dirty="0" smtClean="0"/>
              <a:t>in </a:t>
            </a:r>
            <a:r>
              <a:rPr lang="fr-FR" dirty="0" smtClean="0"/>
              <a:t>the </a:t>
            </a:r>
            <a:r>
              <a:rPr lang="fr-FR" dirty="0" err="1" smtClean="0"/>
              <a:t>environment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creation</a:t>
            </a:r>
            <a:r>
              <a:rPr lang="fr-FR" dirty="0" smtClean="0"/>
              <a:t> of </a:t>
            </a:r>
            <a:r>
              <a:rPr lang="fr-FR" dirty="0" smtClean="0"/>
              <a:t>infrastructures or the </a:t>
            </a:r>
            <a:r>
              <a:rPr lang="fr-FR" dirty="0" smtClean="0"/>
              <a:t>simple </a:t>
            </a:r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presence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365853" y="157682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ECOTOURISM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806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do </a:t>
            </a:r>
            <a:r>
              <a:rPr lang="fr-FR" dirty="0" err="1" smtClean="0"/>
              <a:t>around</a:t>
            </a:r>
            <a:r>
              <a:rPr lang="fr-FR" dirty="0" smtClean="0"/>
              <a:t> Ferrare?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93776" y="563217"/>
            <a:ext cx="80222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 smtClean="0"/>
              <a:t>ECOTOURISM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67122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402093" y="91421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ECOTOURISM</a:t>
            </a:r>
          </a:p>
        </p:txBody>
      </p:sp>
    </p:spTree>
    <p:extLst>
      <p:ext uri="{BB962C8B-B14F-4D97-AF65-F5344CB8AC3E}">
        <p14:creationId xmlns:p14="http://schemas.microsoft.com/office/powerpoint/2010/main" val="261109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walk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365853" y="156601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ECOTOURISM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394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WALK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13365"/>
          <a:stretch>
            <a:fillRect/>
          </a:stretch>
        </p:blipFill>
        <p:spPr/>
      </p:pic>
      <p:sp>
        <p:nvSpPr>
          <p:cNvPr id="4" name="ZoneTexte 3"/>
          <p:cNvSpPr txBox="1"/>
          <p:nvPr/>
        </p:nvSpPr>
        <p:spPr>
          <a:xfrm>
            <a:off x="4705949" y="6488668"/>
            <a:ext cx="397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Going</a:t>
            </a:r>
            <a:r>
              <a:rPr lang="fr-FR" dirty="0" smtClean="0"/>
              <a:t> to </a:t>
            </a:r>
            <a:r>
              <a:rPr lang="fr-FR" dirty="0" err="1" smtClean="0"/>
              <a:t>Commacchio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athedral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627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WALK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13365"/>
          <a:stretch>
            <a:fillRect/>
          </a:stretch>
        </p:blipFill>
        <p:spPr/>
      </p:pic>
      <p:sp>
        <p:nvSpPr>
          <p:cNvPr id="4" name="ZoneTexte 3"/>
          <p:cNvSpPr txBox="1"/>
          <p:nvPr/>
        </p:nvSpPr>
        <p:spPr>
          <a:xfrm>
            <a:off x="6123404" y="6101040"/>
            <a:ext cx="258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Visiting</a:t>
            </a:r>
            <a:r>
              <a:rPr lang="fr-FR" dirty="0" smtClean="0"/>
              <a:t> </a:t>
            </a:r>
            <a:r>
              <a:rPr lang="fr-FR" dirty="0" err="1" smtClean="0"/>
              <a:t>Commacchio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245385" y="140978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ECOTOURISM</a:t>
            </a:r>
          </a:p>
        </p:txBody>
      </p:sp>
    </p:spTree>
    <p:extLst>
      <p:ext uri="{BB962C8B-B14F-4D97-AF65-F5344CB8AC3E}">
        <p14:creationId xmlns:p14="http://schemas.microsoft.com/office/powerpoint/2010/main" val="231567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go by boat.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365853" y="157682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ECOTOURISM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006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 delta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9593" b="959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5300870" y="198783"/>
            <a:ext cx="166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ECOTOURISM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4152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860</TotalTime>
  <Words>330</Words>
  <Application>Microsoft Macintosh PowerPoint</Application>
  <PresentationFormat>Présentation à l'écran (4:3)</PresentationFormat>
  <Paragraphs>52</Paragraphs>
  <Slides>21</Slides>
  <Notes>2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Habitat</vt:lpstr>
      <vt:lpstr>DO IT YOURSELF</vt:lpstr>
      <vt:lpstr>DO IT YOURSELF.</vt:lpstr>
      <vt:lpstr>What we can do around Ferrare?</vt:lpstr>
      <vt:lpstr>What is it?</vt:lpstr>
      <vt:lpstr>We can walk.</vt:lpstr>
      <vt:lpstr>Présentation PowerPoint</vt:lpstr>
      <vt:lpstr>Présentation PowerPoint</vt:lpstr>
      <vt:lpstr>We can go by boat.</vt:lpstr>
      <vt:lpstr>Po delta</vt:lpstr>
      <vt:lpstr>Présentation PowerPoint</vt:lpstr>
      <vt:lpstr>Présentation PowerPoint</vt:lpstr>
      <vt:lpstr>Présentation PowerPoint</vt:lpstr>
      <vt:lpstr>In Commacchio,you can also</vt:lpstr>
      <vt:lpstr>We can ride bicycle.</vt:lpstr>
      <vt:lpstr>Présentation PowerPoint</vt:lpstr>
      <vt:lpstr>Présentation PowerPoint</vt:lpstr>
      <vt:lpstr>Présentation PowerPoint</vt:lpstr>
      <vt:lpstr>What are the advantages?</vt:lpstr>
      <vt:lpstr>What are the advantages?</vt:lpstr>
      <vt:lpstr>What are the disadvantages?</vt:lpstr>
      <vt:lpstr>What are the disadvantages?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can do around Ferrare</dc:title>
  <dc:creator>FNAVIS</dc:creator>
  <cp:lastModifiedBy>FNAVIS</cp:lastModifiedBy>
  <cp:revision>24</cp:revision>
  <dcterms:created xsi:type="dcterms:W3CDTF">2019-10-17T20:19:19Z</dcterms:created>
  <dcterms:modified xsi:type="dcterms:W3CDTF">2019-10-18T21:48:14Z</dcterms:modified>
</cp:coreProperties>
</file>